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st"/>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st" altLang="ko-KR" b="1">
                <a:solidFill>
                  <a:schemeClr val="tx1">
                    <a:lumMod val="50000"/>
                    <a:lumOff val="50000"/>
                  </a:schemeClr>
                </a:solidFill>
              </a:rPr>
              <a:t>No.16</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The</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Lentsoe</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ea</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st" altLang="ko-KR" sz="4000"/>
              <a:t>Modimo A bitsa Moshe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t" altLang="ko-KR" sz="4000">
                <a:solidFill>
                  <a:srgbClr val="FF0000"/>
                </a:solidFill>
              </a:rPr>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st" altLang="ko-KR" sz="3200">
                <a:solidFill>
                  <a:schemeClr val="tx1">
                    <a:lumMod val="65000"/>
                    <a:lumOff val="35000"/>
                  </a:schemeClr>
                </a:solidFill>
              </a:rPr>
              <a:t>Ha Moshe a utloa lentsoe la Molimo, o ile a bona eng?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sefate sa morara se setle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maru le lialuma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sehlahla se tukang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leoatle le arohaneng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st" altLang="en-US" sz="2800">
                <a:solidFill>
                  <a:srgbClr val="FF0000"/>
                </a:solidFill>
              </a:rPr>
              <a:t>③ </a:t>
            </a:r>
            <a:r xmlns:a="http://schemas.openxmlformats.org/drawingml/2006/main">
              <a:rPr lang="st" altLang="ko-KR" sz="2800">
                <a:solidFill>
                  <a:srgbClr val="FF0000"/>
                </a:solidFill>
              </a:rPr>
              <a:t>sehlahla se tukang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b="1">
                <a:solidFill>
                  <a:schemeClr val="tx1">
                    <a:lumMod val="50000"/>
                    <a:lumOff val="50000"/>
                  </a:schemeClr>
                </a:solidFill>
              </a:rPr>
              <a:t>No. 25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400"/>
              <a:t>Gideone le banna ba hae ba 300</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Tsa kajeno</a:t>
            </a:r>
            <a:r xmlns:a="http://schemas.openxmlformats.org/drawingml/2006/main">
              <a:rPr lang="st" altLang="en-US" sz="4000">
                <a:solidFill>
                  <a:srgbClr val="FF0000"/>
                </a:solidFill>
              </a:rPr>
              <a:t> </a:t>
            </a:r>
            <a:r xmlns:a="http://schemas.openxmlformats.org/drawingml/2006/main">
              <a:rPr lang="st" altLang="ko-KR" sz="4000">
                <a:solidFill>
                  <a:srgbClr val="FF0000"/>
                </a:solidFill>
              </a:rPr>
              <a:t>Lentsoe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t>Eitse ha lengeloi la Jehova le itlhahisa ho Gideone, la re: Jehova o na le wena, mohale wa senatla.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Baahloli</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600">
                <a:solidFill>
                  <a:schemeClr val="tx1">
                    <a:lumMod val="65000"/>
                    <a:lumOff val="35000"/>
                  </a:schemeClr>
                </a:solidFill>
              </a:rPr>
              <a:t>Lengeloi la Jehova la itlhahisa ho Gideone, la re: “Modimo o na le wena, mohale wa senatla.” Modimo o ile a mo fa tiisetso ka phoka le boya.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Ha a kholisehile hore Molimo o mo bitsitse, o ile a heletsa Baale le aletare ea eona eo Baiseraele ba neng ba e rapela.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Modimo o ile a re ho Gideone a kgethe bahlabani ba tla hlola Bamidiane. Ho latela taelo ea Molimo, ho ile ha khethoa banna ba 300 feela.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Molimo o ile a mo fa leano le babatsehang la ho ba hlasela. Molimo o ile a ba fa literompeta le linkho tse se nang letho tse nang le lirumula ka hare.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Bosiu, Gideone le banna ba hae ba 300 ba ile ba phethahatsa morero oo Molimo a neng a ba file oona. Ba ile ba hlōla ntoa khahlanong le Bamidiane.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600">
                <a:solidFill>
                  <a:schemeClr val="tx1">
                    <a:lumMod val="65000"/>
                    <a:lumOff val="35000"/>
                  </a:schemeClr>
                </a:solidFill>
              </a:rPr>
              <a:t>Gideone le banna ba hae ba 300 ba ile ba hlōla ntoa khahlanong le Bamidiane ba bangata ka hore feela ba mamele taelo ea Molimo.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t" altLang="ko-KR" sz="3600">
                <a:solidFill>
                  <a:schemeClr val="tx1">
                    <a:lumMod val="65000"/>
                    <a:lumOff val="35000"/>
                  </a:schemeClr>
                </a:solidFill>
              </a:rPr>
              <a:t>Lekunutu la ho hlola bophelong ba ka ke ho mamela Molimo.</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200"/>
              <a:t>Molimo?</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rgbClr val="C00000"/>
                </a:solidFill>
              </a:rPr>
              <a:t>Modimo..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Ke Molimo ea Matla ’Ohle ea ka hlōlang mabotho a mangata a lira ka banna ba 300 feela.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Ke eng e sa kang ea sebelisoa hore Gideone le banna ba hae ba 300 ba hlōle sera sa bona?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linkho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lisabole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litoche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literompeta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rgbClr val="FF0000"/>
                </a:solidFill>
              </a:rPr>
              <a:t>② </a:t>
            </a:r>
            <a:r xmlns:a="http://schemas.openxmlformats.org/drawingml/2006/main">
              <a:rPr lang="st" altLang="ko-KR" sz="2800">
                <a:solidFill>
                  <a:srgbClr val="FF0000"/>
                </a:solidFill>
              </a:rPr>
              <a:t>lisabole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st" altLang="ko-KR" sz="3600">
                <a:solidFill>
                  <a:schemeClr val="tx1">
                    <a:lumMod val="65000"/>
                    <a:lumOff val="35000"/>
                  </a:schemeClr>
                </a:solidFill>
              </a:rPr>
              <a:t>Eitse ha Jehova a bona hoba o tla tadima, Modimo wa mmitsa</a:t>
            </a:r>
          </a:p>
          <a:p>
            <a:r xmlns:a="http://schemas.openxmlformats.org/drawingml/2006/main">
              <a:rPr lang="st" altLang="ko-KR" sz="3600">
                <a:solidFill>
                  <a:schemeClr val="tx1">
                    <a:lumMod val="65000"/>
                    <a:lumOff val="35000"/>
                  </a:schemeClr>
                </a:solidFill>
              </a:rPr>
              <a:t>ho tsoa ka har'a sehlahla,</a:t>
            </a:r>
          </a:p>
          <a:p>
            <a:r xmlns:a="http://schemas.openxmlformats.org/drawingml/2006/main">
              <a:rPr lang="st" altLang="ko-KR" sz="3600">
                <a:solidFill>
                  <a:schemeClr val="tx1">
                    <a:lumMod val="65000"/>
                    <a:lumOff val="35000"/>
                  </a:schemeClr>
                </a:solidFill>
              </a:rPr>
              <a:t>"Moshe! Moshe!" Moshe a re: Ke nna enwa.</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st" altLang="ko-KR" sz="2800">
                <a:solidFill>
                  <a:schemeClr val="tx1">
                    <a:lumMod val="65000"/>
                    <a:lumOff val="35000"/>
                  </a:schemeClr>
                </a:solidFill>
              </a:rPr>
              <a:t>Exoda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Tsa kajeno</a:t>
            </a:r>
            <a:r xmlns:a="http://schemas.openxmlformats.org/drawingml/2006/main">
              <a:rPr lang="st" altLang="en-US" sz="4000">
                <a:solidFill>
                  <a:srgbClr val="FF0000"/>
                </a:solidFill>
              </a:rPr>
              <a:t> </a:t>
            </a:r>
            <a:r xmlns:a="http://schemas.openxmlformats.org/drawingml/2006/main">
              <a:rPr lang="st" altLang="ko-KR" sz="4000">
                <a:solidFill>
                  <a:srgbClr val="FF0000"/>
                </a:solidFill>
              </a:rPr>
              <a:t>Lentsoe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t>Eitse ha lengeloi la Jehova le itlhahisa ho Gideone, la re: Jehova o na le wena, mohale wa senatla.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Baahloli</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st" altLang="ko-KR" b="1">
                <a:solidFill>
                  <a:schemeClr val="tx1">
                    <a:lumMod val="50000"/>
                    <a:lumOff val="50000"/>
                  </a:schemeClr>
                </a:solidFill>
              </a:rPr>
              <a:t>No. 26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st" altLang="ko-KR" sz="4000"/>
              <a:t>Samsone, Mohlabani ea Matla.</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st" altLang="ko-KR" sz="3600">
                <a:solidFill>
                  <a:schemeClr val="tx1">
                    <a:lumMod val="65000"/>
                    <a:lumOff val="35000"/>
                  </a:schemeClr>
                </a:solidFill>
              </a:rPr>
              <a:t>Mosali eo a tsoala moshanyana ’me a mo reha lebitso la Samsone. A hola, mme Jehova a mo hlohonolofatsa;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t" altLang="ko-KR" sz="2800">
                <a:solidFill>
                  <a:schemeClr val="tx1">
                    <a:lumMod val="65000"/>
                    <a:lumOff val="35000"/>
                  </a:schemeClr>
                </a:solidFill>
              </a:rPr>
              <a:t>Baahloli</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st" altLang="ko-KR" sz="2500">
                <a:solidFill>
                  <a:schemeClr val="tx1">
                    <a:lumMod val="65000"/>
                    <a:lumOff val="35000"/>
                  </a:schemeClr>
                </a:solidFill>
              </a:rPr>
              <a:t>Ho ne ho ena le moetapele ya bitswang Samsone hara baetapele ba Israele. E ne e le motho ea khethetsoeng Molimo ho tloha tsoalong.</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st" altLang="ko-KR" sz="2400">
                <a:solidFill>
                  <a:schemeClr val="tx1">
                    <a:lumMod val="65000"/>
                    <a:lumOff val="35000"/>
                  </a:schemeClr>
                </a:solidFill>
              </a:rPr>
              <a:t>Samsone e ne e le mohlabani ya matla haholo. Ka lebaka la Samsone, Bafilista le linaha tse ling tse neng li ba hatelletse li ne li sa khone ho hatella Baiseraele</a:t>
            </a:r>
            <a:r xmlns:a="http://schemas.openxmlformats.org/drawingml/2006/main">
              <a:rPr lang="st" altLang="en-US" sz="2400">
                <a:solidFill>
                  <a:schemeClr val="tx1">
                    <a:lumMod val="65000"/>
                    <a:lumOff val="35000"/>
                  </a:schemeClr>
                </a:solidFill>
              </a:rPr>
              <a:t> </a:t>
            </a:r>
            <a:r xmlns:a="http://schemas.openxmlformats.org/drawingml/2006/main">
              <a:rPr lang="st" altLang="ko-KR" sz="2400">
                <a:solidFill>
                  <a:schemeClr val="tx1">
                    <a:lumMod val="65000"/>
                    <a:lumOff val="35000"/>
                  </a:schemeClr>
                </a:solidFill>
              </a:rPr>
              <a:t>leha e le efe hape.</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st" altLang="ko-KR" sz="2400">
                <a:solidFill>
                  <a:schemeClr val="tx1">
                    <a:lumMod val="65000"/>
                    <a:lumOff val="35000"/>
                  </a:schemeClr>
                </a:solidFill>
              </a:rPr>
              <a:t>Matla a hae a ne a tsoa moriring oa hae. Empa, moriri oa hae o ne o beotsoe ka ho thetsoa. Kahoo, o ile a lahleheloa ke matla a hae.</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t" altLang="ko-KR" sz="2500">
                <a:solidFill>
                  <a:schemeClr val="tx1">
                    <a:lumMod val="65000"/>
                    <a:lumOff val="35000"/>
                  </a:schemeClr>
                </a:solidFill>
              </a:rPr>
              <a:t>Samsone o ile a tšoaroa ’me a tšehoa ke lira. O ile a ikoahlaela ho thetsoa ka lebaka la boikhohomoso.</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t" altLang="ko-KR" sz="2500">
                <a:solidFill>
                  <a:schemeClr val="tx1">
                    <a:lumMod val="65000"/>
                    <a:lumOff val="35000"/>
                  </a:schemeClr>
                </a:solidFill>
              </a:rPr>
              <a:t>Samsone o ile a rapela Molimo hore a mo matlafatse hape qetellong. Molimo o ile a araba thapelo ea hae ’me qetellong a mo fa matla.</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t" altLang="ko-KR" sz="4000">
                <a:solidFill>
                  <a:srgbClr val="FF0000"/>
                </a:solidFill>
              </a:rPr>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st" altLang="ko-KR" sz="3200">
                <a:solidFill>
                  <a:schemeClr val="tx1">
                    <a:lumMod val="65000"/>
                    <a:lumOff val="35000"/>
                  </a:schemeClr>
                </a:solidFill>
              </a:rPr>
              <a:t>Samsone e ne e le monna ya ileng a fuwa mohau o ikgethang le pitso e tswang ho Modimo.</a:t>
            </a:r>
            <a:r xmlns:a="http://schemas.openxmlformats.org/drawingml/2006/main">
              <a:rPr lang="st"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st" altLang="ko-KR" sz="3200">
                <a:solidFill>
                  <a:schemeClr val="tx1">
                    <a:lumMod val="65000"/>
                    <a:lumOff val="35000"/>
                  </a:schemeClr>
                </a:solidFill>
              </a:rPr>
              <a:t>Empa, ka lebaka la boikhohomoso ba hae,</a:t>
            </a:r>
          </a:p>
          <a:p>
            <a:pPr xmlns:a="http://schemas.openxmlformats.org/drawingml/2006/main" algn="ctr"/>
            <a:r xmlns:a="http://schemas.openxmlformats.org/drawingml/2006/main">
              <a:rPr lang="st" altLang="ko-KR" sz="3200">
                <a:solidFill>
                  <a:schemeClr val="tx1">
                    <a:lumMod val="65000"/>
                    <a:lumOff val="35000"/>
                  </a:schemeClr>
                </a:solidFill>
              </a:rPr>
              <a:t>o lahlehetswe ke tsona kaofela.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t" altLang="ko-KR" sz="3200">
                <a:solidFill>
                  <a:schemeClr val="tx1">
                    <a:lumMod val="65000"/>
                    <a:lumOff val="35000"/>
                  </a:schemeClr>
                </a:solidFill>
              </a:rPr>
              <a:t>Hape re bana ba ratoang ba Molimo ba amohetseng mohau le thomo ea Molimo.</a:t>
            </a:r>
            <a:r xmlns:a="http://schemas.openxmlformats.org/drawingml/2006/main">
              <a:rPr lang="st"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t" altLang="ko-KR" sz="3200">
                <a:solidFill>
                  <a:schemeClr val="tx1">
                    <a:lumMod val="65000"/>
                    <a:lumOff val="35000"/>
                  </a:schemeClr>
                </a:solidFill>
              </a:rPr>
              <a:t>Ka hona, re tlameha ho ikokobetsa ka pel’a Lentsoe la Molimo.</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st" altLang="ko-KR" sz="3200"/>
              <a:t>Molimo?</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t" altLang="ko-KR" sz="3600">
                <a:solidFill>
                  <a:srgbClr val="C00000"/>
                </a:solidFill>
              </a:rPr>
              <a:t>Modimo..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st" altLang="ko-KR" sz="3600">
                <a:solidFill>
                  <a:schemeClr val="tx1">
                    <a:lumMod val="65000"/>
                    <a:lumOff val="35000"/>
                  </a:schemeClr>
                </a:solidFill>
              </a:rPr>
              <a:t>Molimo o mamela le ho araba lithapelo tsa rōna tse tebileng le tsa ’nete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b="1">
                <a:solidFill>
                  <a:schemeClr val="tx1">
                    <a:lumMod val="50000"/>
                    <a:lumOff val="50000"/>
                  </a:schemeClr>
                </a:solidFill>
              </a:rPr>
              <a:t>Che.</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17</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The</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Lentsoe</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ea</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400"/>
              <a:t>Likoluoa Tse Leshome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t" altLang="ko-KR" sz="4000">
                <a:solidFill>
                  <a:srgbClr val="FF0000"/>
                </a:solidFill>
              </a:rPr>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st" altLang="ko-KR" sz="3600">
                <a:solidFill>
                  <a:schemeClr val="tx1">
                    <a:lumMod val="65000"/>
                    <a:lumOff val="35000"/>
                  </a:schemeClr>
                </a:solidFill>
              </a:rPr>
              <a:t>Matla a Samsone a ne a tsoa hokae?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moriri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letsoho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leoto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leihlo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st" altLang="en-US" sz="2800">
                <a:solidFill>
                  <a:srgbClr val="FF0000"/>
                </a:solidFill>
              </a:rPr>
              <a:t>① </a:t>
            </a:r>
            <a:r xmlns:a="http://schemas.openxmlformats.org/drawingml/2006/main">
              <a:rPr lang="st" altLang="ko-KR" sz="2800">
                <a:solidFill>
                  <a:srgbClr val="FF0000"/>
                </a:solidFill>
              </a:rPr>
              <a:t>moriri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st" altLang="ko-KR" sz="3600">
                <a:solidFill>
                  <a:schemeClr val="tx1">
                    <a:lumMod val="65000"/>
                    <a:lumOff val="35000"/>
                  </a:schemeClr>
                </a:solidFill>
              </a:rPr>
              <a:t>Mosali eo a tsoala moshanyana ’me a mo reha lebitso la Samsone. A hola, mme Jehova a mo hlohonolofatsa;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t" altLang="ko-KR" sz="2800">
                <a:solidFill>
                  <a:schemeClr val="tx1">
                    <a:lumMod val="65000"/>
                    <a:lumOff val="35000"/>
                  </a:schemeClr>
                </a:solidFill>
              </a:rPr>
              <a:t>Baahloli</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b="1">
                <a:solidFill>
                  <a:schemeClr val="tx1">
                    <a:lumMod val="50000"/>
                    <a:lumOff val="50000"/>
                  </a:schemeClr>
                </a:solidFill>
              </a:rPr>
              <a:t>No. 27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600"/>
              <a:t>Ruthe, Mosali ea Botho bo Khabane</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bg1">
                    <a:lumMod val="50000"/>
                  </a:schemeClr>
                </a:solidFill>
              </a:rPr>
              <a:t>Batho ba heno e tla ba batho ba heso, ’me Molimo oa hao e tla ba Molimo oa ka.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Ruthe</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Mosali e mong oa Mojuda, Naomi o ne a e-na le bara ba babeli ba ileng ba nyaloa ke batho ba lichaba. Empa, bara ba hae ba babeli ba ile ba shoa. Kahoo, a sala le lingoetsi tsa hae tse peli tsa bahlolohali.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Naomi o ile a etsa qeto ea ho khutlela ha habo Juda. A re ho dingwetsi tsa hae tse pedi ba boele hae. Empa, ngoetsi ea hae ea bobeli ha ea ka ea khutlela motseng oa habo, empa ea latela matsal’ae ho ea lula Juda.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Ruthe o ile a tlameha ho bokella lijo-thollo tse setseng hore a lule le Naomi, kaha o ne a se na monna ea hlokomelang lelapa.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Ho ile ha etsahala hore a bokelle lijo-thollo tse setseng tšimong ea Boaze. Boase o ne a akanya gore ke mosadi yo o tlotlegang mme a nyalwa ke Ruthe.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400">
                <a:solidFill>
                  <a:schemeClr val="tx1">
                    <a:lumMod val="65000"/>
                    <a:lumOff val="35000"/>
                  </a:schemeClr>
                </a:solidFill>
              </a:rPr>
              <a:t>Boaze o ile a amohela Ruthe le Naomi e le lelapa ’me a phela bophelo bo thabileng. Nakong e tlang, Morena Davida le Jesu ba ne ba tsoa lesikeng la Boaze le Ruthe.</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600">
                <a:solidFill>
                  <a:schemeClr val="tx1">
                    <a:lumMod val="65000"/>
                    <a:lumOff val="35000"/>
                  </a:schemeClr>
                </a:solidFill>
              </a:rPr>
              <a:t>Ruthe e ne e le Moditjhaba. E ne e le mosadi ya molemo le ya nnete, mme a sebeletsa matsalae hantle.</a:t>
            </a:r>
          </a:p>
          <a:p>
            <a:pPr xmlns:a="http://schemas.openxmlformats.org/drawingml/2006/main" algn="ctr"/>
            <a:r xmlns:a="http://schemas.openxmlformats.org/drawingml/2006/main">
              <a:rPr lang="st" altLang="ko-KR" sz="3600">
                <a:solidFill>
                  <a:schemeClr val="tx1">
                    <a:lumMod val="65000"/>
                    <a:lumOff val="35000"/>
                  </a:schemeClr>
                </a:solidFill>
              </a:rPr>
              <a:t>Kahoo, o ile a hlohonolofatswa.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t" altLang="ko-KR" sz="3600">
                <a:solidFill>
                  <a:schemeClr val="tx1">
                    <a:lumMod val="65000"/>
                    <a:lumOff val="35000"/>
                  </a:schemeClr>
                </a:solidFill>
              </a:rPr>
              <a:t>Re boetse re lokela ho thusa baahelani ba rona</a:t>
            </a:r>
          </a:p>
          <a:p>
            <a:pPr xmlns:a="http://schemas.openxmlformats.org/drawingml/2006/main" algn="ctr"/>
            <a:r xmlns:a="http://schemas.openxmlformats.org/drawingml/2006/main">
              <a:rPr lang="st" altLang="ko-KR" sz="3600">
                <a:solidFill>
                  <a:schemeClr val="tx1">
                    <a:lumMod val="65000"/>
                    <a:lumOff val="35000"/>
                  </a:schemeClr>
                </a:solidFill>
              </a:rPr>
              <a:t>le ho rapela Modimo</a:t>
            </a:r>
          </a:p>
          <a:p>
            <a:pPr xmlns:a="http://schemas.openxmlformats.org/drawingml/2006/main" algn="ctr"/>
            <a:r xmlns:a="http://schemas.openxmlformats.org/drawingml/2006/main">
              <a:rPr lang="st" altLang="ko-KR" sz="3600">
                <a:solidFill>
                  <a:schemeClr val="tx1">
                    <a:lumMod val="65000"/>
                    <a:lumOff val="35000"/>
                  </a:schemeClr>
                </a:solidFill>
              </a:rPr>
              <a:t>ka pelo e ntle le e tiileng.</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st" altLang="ko-KR" sz="3600">
                <a:solidFill>
                  <a:schemeClr val="tx1">
                    <a:lumMod val="65000"/>
                    <a:lumOff val="35000"/>
                  </a:schemeClr>
                </a:solidFill>
              </a:rPr>
              <a:t>Mme Baegepeta ba tla tseba hoba ke nna Jehova, ha ke otlollela letsoho la ka hodima Egepeta, ke ntsha bana ba Iseraele ho yona.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Exoda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200"/>
              <a:t>Molimo?</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rgbClr val="C00000"/>
                </a:solidFill>
              </a:rPr>
              <a:t>Modimo..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Molimo ha o talime ponahalo ea ka ntle empa o talima pelo.</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Ke hobane’ng ha Naomi a ile a khutlela hae a e-tsoa Moabe a ea Juda?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hobane o ile a kula..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hobane monna oa hae o hlokahetse.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hobane bara ba hae ba babeli ba shoele.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hobane o ne a batla ho kopana le ba lelapa labo..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rgbClr val="FF0000"/>
                </a:solidFill>
              </a:rPr>
              <a:t>③ </a:t>
            </a:r>
            <a:r xmlns:a="http://schemas.openxmlformats.org/drawingml/2006/main">
              <a:rPr lang="st" altLang="ko-KR" sz="2800">
                <a:solidFill>
                  <a:srgbClr val="FF0000"/>
                </a:solidFill>
              </a:rPr>
              <a:t>hobane bara ba hae ba babeli ba shoele.</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bg1">
                    <a:lumMod val="50000"/>
                  </a:schemeClr>
                </a:solidFill>
              </a:rPr>
              <a:t>Batho ba heno e tla ba batho ba heso, ’me Molimo oa hao e tla ba Molimo oa ka.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Ruthe</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b="1">
                <a:solidFill>
                  <a:schemeClr val="tx1">
                    <a:lumMod val="50000"/>
                    <a:lumOff val="50000"/>
                  </a:schemeClr>
                </a:solidFill>
              </a:rPr>
              <a:t>No. 28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400"/>
              <a:t>Thapelo ya Hanna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Moshanyana Samuele a ’na a hōla ka seemo ’me a amoheleha ho Jehova le ho batho.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1 Samuele</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Anna o ne a se na mora. Kahoo, o ne a hloname hoo a ileng a rapela Molimo. “Oho, Ntate, Modimo, ha o ka mpha mora, ke tla mo nea bakeng sa hao ka ditshiu tsohle tsa ho phela ha hae.”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Molimo o ile a hopola thapelo ea hae ’me a fa Anna mora ea bitsoang Samuele.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Anna o ile a fa mora oa hae hore a rapele Molimo ka tempeleng joalokaha a ne a rapela pele.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Samuele o ne a lula tempeleng a rapela Molimo. O ile a fumana mohau o mongata ho batho le ho Molimo.</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400">
                <a:solidFill>
                  <a:schemeClr val="tx1">
                    <a:lumMod val="65000"/>
                    <a:lumOff val="35000"/>
                  </a:schemeClr>
                </a:solidFill>
              </a:rPr>
              <a:t>Samuele e monyenyane o ile a hōla hantle ho fihlela e e-ba moshanyana. Joale, hamorao, e ile ea e-ba moprofeta ea mamelang lentsoe la Molimo.</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Moshe o ile a bolella morena oa Egepeta, Faro, taelo ea Molimo. “Sena ke seo Jehova a se boletseng: “Lokolla batho ba ka hore ba tsamaee, e le hore ba tle ba ntšebeletse.”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200">
                <a:solidFill>
                  <a:schemeClr val="tx1">
                    <a:lumMod val="65000"/>
                    <a:lumOff val="35000"/>
                  </a:schemeClr>
                </a:solidFill>
              </a:rPr>
              <a:t>Molimo o ile a mamela thapelo eohle ea Anna, a mo hopola ’me a e araba ka botlalo.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t" altLang="ko-KR" sz="3200">
                <a:solidFill>
                  <a:schemeClr val="tx1">
                    <a:lumMod val="65000"/>
                    <a:lumOff val="35000"/>
                  </a:schemeClr>
                </a:solidFill>
              </a:rPr>
              <a:t>Molimo o mamela lithapelo tsohle tsa rona.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t" altLang="ko-KR" sz="3200">
                <a:solidFill>
                  <a:schemeClr val="tx1">
                    <a:lumMod val="65000"/>
                    <a:lumOff val="35000"/>
                  </a:schemeClr>
                </a:solidFill>
              </a:rPr>
              <a:t>Ka hona, re tlameha ho rapela</a:t>
            </a:r>
          </a:p>
          <a:p>
            <a:pPr xmlns:a="http://schemas.openxmlformats.org/drawingml/2006/main" algn="ctr"/>
            <a:r xmlns:a="http://schemas.openxmlformats.org/drawingml/2006/main">
              <a:rPr lang="st" altLang="ko-KR" sz="3200">
                <a:solidFill>
                  <a:schemeClr val="tx1">
                    <a:lumMod val="65000"/>
                    <a:lumOff val="35000"/>
                  </a:schemeClr>
                </a:solidFill>
              </a:rPr>
              <a:t>ka botebo le ka botshepehi.</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200"/>
              <a:t>Molimo?</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rgbClr val="C00000"/>
                </a:solidFill>
              </a:rPr>
              <a:t>Modimo..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Molimo o ile a mamela thapelo ea rōna ’me a araba ka botšepehi.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Tsa kajeno</a:t>
            </a:r>
            <a:r xmlns:a="http://schemas.openxmlformats.org/drawingml/2006/main">
              <a:rPr lang="st" altLang="en-US" sz="4000">
                <a:solidFill>
                  <a:srgbClr val="FF0000"/>
                </a:solidFill>
              </a:rPr>
              <a:t> </a:t>
            </a:r>
            <a:r xmlns:a="http://schemas.openxmlformats.org/drawingml/2006/main">
              <a:rPr lang="st" altLang="ko-KR" sz="4000">
                <a:solidFill>
                  <a:srgbClr val="FF0000"/>
                </a:solidFill>
              </a:rPr>
              <a:t>Lipotso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Ke hobane’ng ha Anna a ne a hloname hakaale?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ka lebaka la ho opeloa ke mala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ka lebaka la ho hloka chelete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ka lebaka la ho hloka mora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hobane o ne a le mobe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rgbClr val="FF0000"/>
                </a:solidFill>
              </a:rPr>
              <a:t>③ </a:t>
            </a:r>
            <a:r xmlns:a="http://schemas.openxmlformats.org/drawingml/2006/main">
              <a:rPr lang="st" altLang="ko-KR" sz="2800">
                <a:solidFill>
                  <a:srgbClr val="FF0000"/>
                </a:solidFill>
              </a:rPr>
              <a:t>ka lebaka la ho hloka mora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Moshanyana Samuele a ’na a hōla ka seemo ’me a amoheleha ho Jehova le ho batho.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1 Samuele</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b="1">
                <a:solidFill>
                  <a:schemeClr val="tx1">
                    <a:lumMod val="50000"/>
                    <a:lumOff val="50000"/>
                  </a:schemeClr>
                </a:solidFill>
              </a:rPr>
              <a:t>Che.</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29 Lentswe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400"/>
              <a:t>Morena Saule, Morena oa Pele oa Iseraele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Jehova a araba, a re: Ba mamele, o ba fe morena. Yaba Samuele o re ho banna ba Iseraele: E mong le e mong a boele motseng wa habo.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1 Samuele</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“Re hloka morena!” Baiseraele ba ile ba kopa hore a ba fe morena ho Samuele.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Ke tla ba nea morena kamoo ba kopileng kateng.” Modimo a araba Samuele.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Modimo a romela Saule ho Samuele. Molimo o ile a lumella Samuele hore a mo tšele ka oli hloohong hore e tle e be morena oa Iseraele.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“Enwa ke moetapele wa rona, Saule.” Samuele o ile a tsebisa Baiseraele hore Molimo o khethile Saule hore e be moeta-pele oa Baiseraele.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"Ho hang! Molimo ke mang? Ke molimo” Faro o ile a hana ka matla haholo.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400">
                <a:solidFill>
                  <a:schemeClr val="tx1">
                    <a:lumMod val="65000"/>
                    <a:lumOff val="35000"/>
                  </a:schemeClr>
                </a:solidFill>
              </a:rPr>
              <a:t>Qalong, Saule o ile a etella Baiseraele pele hantle ka ho mamela thato ea Molimo ka botšepehi. Leha ho le joalo, e ile ea e-ba morena ea khopo ea ileng a kheloha thato ea Molimo ka lebaka la boikhohomoso le boikhohomoso ba hae.</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600">
                <a:solidFill>
                  <a:schemeClr val="tx1">
                    <a:lumMod val="65000"/>
                    <a:lumOff val="35000"/>
                  </a:schemeClr>
                </a:solidFill>
              </a:rPr>
              <a:t>Qalong Saule o ne a ikokobelitse.</a:t>
            </a:r>
          </a:p>
          <a:p>
            <a:pPr xmlns:a="http://schemas.openxmlformats.org/drawingml/2006/main" algn="ctr"/>
            <a:r xmlns:a="http://schemas.openxmlformats.org/drawingml/2006/main">
              <a:rPr lang="st" altLang="ko-KR" sz="3600">
                <a:solidFill>
                  <a:schemeClr val="tx1">
                    <a:lumMod val="65000"/>
                    <a:lumOff val="35000"/>
                  </a:schemeClr>
                </a:solidFill>
              </a:rPr>
              <a:t>Leha ho le joalo, ka mor’a hore e be morena,</a:t>
            </a:r>
          </a:p>
          <a:p>
            <a:pPr xmlns:a="http://schemas.openxmlformats.org/drawingml/2006/main" algn="ctr"/>
            <a:r xmlns:a="http://schemas.openxmlformats.org/drawingml/2006/main">
              <a:rPr lang="st" altLang="ko-KR" sz="3600">
                <a:solidFill>
                  <a:schemeClr val="tx1">
                    <a:lumMod val="65000"/>
                    <a:lumOff val="35000"/>
                  </a:schemeClr>
                </a:solidFill>
              </a:rPr>
              <a:t>ha a ka a hlola a mamela thato ya Modimo.</a:t>
            </a:r>
          </a:p>
          <a:p>
            <a:pPr xmlns:a="http://schemas.openxmlformats.org/drawingml/2006/main" algn="ctr"/>
            <a:r xmlns:a="http://schemas.openxmlformats.org/drawingml/2006/main">
              <a:rPr lang="st" altLang="ko-KR" sz="3600">
                <a:solidFill>
                  <a:schemeClr val="tx1">
                    <a:lumMod val="65000"/>
                    <a:lumOff val="35000"/>
                  </a:schemeClr>
                </a:solidFill>
              </a:rPr>
              <a:t>O ile a ikhohomosa le ho ba meharo.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t" altLang="ko-KR" sz="3600">
                <a:solidFill>
                  <a:schemeClr val="tx1">
                    <a:lumMod val="65000"/>
                    <a:lumOff val="35000"/>
                  </a:schemeClr>
                </a:solidFill>
              </a:rPr>
              <a:t>U tlameha ho ikokobetsa kamehla ha Ntate oa hao Molimo a u phahamisa.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200"/>
              <a:t>Molimo?</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rgbClr val="C00000"/>
                </a:solidFill>
              </a:rPr>
              <a:t>Modimo..</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Molimo o rata ba ikokobelitseng,</a:t>
            </a:r>
          </a:p>
          <a:p>
            <a:r xmlns:a="http://schemas.openxmlformats.org/drawingml/2006/main">
              <a:rPr lang="st" altLang="ko-KR" sz="3600">
                <a:solidFill>
                  <a:schemeClr val="tx1">
                    <a:lumMod val="65000"/>
                    <a:lumOff val="35000"/>
                  </a:schemeClr>
                </a:solidFill>
              </a:rPr>
              <a:t>empa o lahla ba ikhohomosang.</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Baiseraele ba ile ba botsa Samuele eng?</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lijo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morena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Lentsoe la Molimo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ntlo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rgbClr val="FF0000"/>
                </a:solidFill>
              </a:rPr>
              <a:t>② </a:t>
            </a:r>
            <a:r xmlns:a="http://schemas.openxmlformats.org/drawingml/2006/main">
              <a:rPr lang="st" altLang="ko-KR" sz="2800">
                <a:solidFill>
                  <a:srgbClr val="FF0000"/>
                </a:solidFill>
              </a:rPr>
              <a:t>morena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Jehova a araba, a re: Ba mamele, o ba fe morena. Yaba Samuele o re ho banna ba Iseraele: E mong le e mong a boele motseng wa habo.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1 Samuele</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b="1">
                <a:solidFill>
                  <a:schemeClr val="tx1">
                    <a:lumMod val="50000"/>
                    <a:lumOff val="50000"/>
                  </a:schemeClr>
                </a:solidFill>
              </a:rPr>
              <a:t>Che.</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30 Lentswe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t>Moshanyana, Davida Ea bolaileng Goliathe</a:t>
            </a:r>
            <a:r xmlns:a="http://schemas.openxmlformats.org/drawingml/2006/main">
              <a:rPr lang="st"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Davida a re ho Mofilesta: “O tla ho nna ka sabole le ka lerumo le ka tsenene, empa nna ke tla o futuhela ka lebitso la Jehova wa mabotho, Modimo wa makgotla a Iseraele, ao o a nyefotseng.</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1 Samuele</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500">
                <a:solidFill>
                  <a:schemeClr val="tx1">
                    <a:lumMod val="65000"/>
                    <a:lumOff val="35000"/>
                  </a:schemeClr>
                </a:solidFill>
              </a:rPr>
              <a:t>Ho ne ho e-na le lesole la senatla le bitsoang Goliathe liahelong tsa Bafilista. O ile a nyefola lebitso la Molimo ka ho qala ntoa.</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400">
                <a:solidFill>
                  <a:schemeClr val="tx1">
                    <a:lumMod val="65000"/>
                    <a:lumOff val="35000"/>
                  </a:schemeClr>
                </a:solidFill>
              </a:rPr>
              <a:t>Ho ne ho se motho ya betang pelo ho mo lwantsha ka baka la ho mo tshosa.</a:t>
            </a:r>
          </a:p>
          <a:p>
            <a:r xmlns:a="http://schemas.openxmlformats.org/drawingml/2006/main">
              <a:rPr lang="st" altLang="ko-KR" sz="2400">
                <a:solidFill>
                  <a:schemeClr val="tx1">
                    <a:lumMod val="65000"/>
                    <a:lumOff val="35000"/>
                  </a:schemeClr>
                </a:solidFill>
              </a:rPr>
              <a:t>Ka nako eo, mohlankana, Davida a re ho Morena Saule: “Ke tla ea ho ea mo loantša.”</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Nka mo hlōla haeba Molimo a e-na le 'na.'</a:t>
            </a:r>
          </a:p>
          <a:p>
            <a:r xmlns:a="http://schemas.openxmlformats.org/drawingml/2006/main">
              <a:rPr lang="st" altLang="ko-KR" sz="2800">
                <a:solidFill>
                  <a:schemeClr val="tx1">
                    <a:lumMod val="65000"/>
                    <a:lumOff val="35000"/>
                  </a:schemeClr>
                </a:solidFill>
              </a:rPr>
              <a:t>Davida o ile a atamela Goliathe ka majoe a mahlano a boreleli.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Moshe o ile a rapela Molimo. “Morena, ke kopa o ntsebise seo o tla se etsa ho tloha jwale.”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500">
                <a:solidFill>
                  <a:schemeClr val="tx1">
                    <a:lumMod val="65000"/>
                    <a:lumOff val="35000"/>
                  </a:schemeClr>
                </a:solidFill>
              </a:rPr>
              <a:t>Davida a re ho Goliathe ya tlileng ho yena ka sabole le lerumo. “Ke lwa le wena ka lebitso la Jehova Modimo!”</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600">
                <a:solidFill>
                  <a:schemeClr val="tx1">
                    <a:lumMod val="65000"/>
                    <a:lumOff val="35000"/>
                  </a:schemeClr>
                </a:solidFill>
              </a:rPr>
              <a:t>Davida o ile a akhela lejoe ’me a otla Goliathe phatleng.</a:t>
            </a:r>
          </a:p>
          <a:p>
            <a:r xmlns:a="http://schemas.openxmlformats.org/drawingml/2006/main">
              <a:rPr lang="st" altLang="ko-KR" sz="2600">
                <a:solidFill>
                  <a:schemeClr val="tx1">
                    <a:lumMod val="65000"/>
                    <a:lumOff val="35000"/>
                  </a:schemeClr>
                </a:solidFill>
              </a:rPr>
              <a:t>Davida o ile a hlōla ntoa ena ka thuso ea Molimo.</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200">
                <a:solidFill>
                  <a:schemeClr val="tx1">
                    <a:lumMod val="65000"/>
                    <a:lumOff val="35000"/>
                  </a:schemeClr>
                </a:solidFill>
              </a:rPr>
              <a:t>Masole a Iseraele a ne a tšohile</a:t>
            </a:r>
            <a:r xmlns:a="http://schemas.openxmlformats.org/drawingml/2006/main">
              <a:rPr lang="st" altLang="en-US" sz="3200">
                <a:solidFill>
                  <a:schemeClr val="tx1">
                    <a:lumMod val="65000"/>
                    <a:lumOff val="35000"/>
                  </a:schemeClr>
                </a:solidFill>
              </a:rPr>
              <a:t> </a:t>
            </a:r>
            <a:r xmlns:a="http://schemas.openxmlformats.org/drawingml/2006/main">
              <a:rPr lang="st" altLang="ko-KR" sz="3200">
                <a:solidFill>
                  <a:schemeClr val="tx1">
                    <a:lumMod val="65000"/>
                    <a:lumOff val="35000"/>
                  </a:schemeClr>
                </a:solidFill>
              </a:rPr>
              <a:t>oa senatla Goliathe. Ba ne ba mo tshaba.</a:t>
            </a:r>
          </a:p>
          <a:p>
            <a:pPr xmlns:a="http://schemas.openxmlformats.org/drawingml/2006/main" algn="ctr"/>
            <a:r xmlns:a="http://schemas.openxmlformats.org/drawingml/2006/main">
              <a:rPr lang="st" altLang="ko-KR" sz="3200">
                <a:solidFill>
                  <a:schemeClr val="tx1">
                    <a:lumMod val="65000"/>
                    <a:lumOff val="35000"/>
                  </a:schemeClr>
                </a:solidFill>
              </a:rPr>
              <a:t>Leha ho le joalo, Davida ea neng a lumela hore Molimo o tla mo sireletsa, o ile a mo loantša ka sebete ’me a mo hlōla.</a:t>
            </a:r>
          </a:p>
          <a:p>
            <a:pPr xmlns:a="http://schemas.openxmlformats.org/drawingml/2006/main" algn="ctr"/>
            <a:r xmlns:a="http://schemas.openxmlformats.org/drawingml/2006/main">
              <a:rPr lang="st" altLang="ko-KR" sz="3200">
                <a:solidFill>
                  <a:schemeClr val="tx1">
                    <a:lumMod val="65000"/>
                    <a:lumOff val="35000"/>
                  </a:schemeClr>
                </a:solidFill>
              </a:rPr>
              <a:t>Re lokela ho lumela hore Molimo o re sireletsa kamehla. Re ka ba le sebete ka ho lumela hore Molimo o tla re sireletsa maemong afe kapa afe.</a:t>
            </a:r>
          </a:p>
          <a:p>
            <a:pPr xmlns:a="http://schemas.openxmlformats.org/drawingml/2006/main" algn="ctr"/>
            <a:r xmlns:a="http://schemas.openxmlformats.org/drawingml/2006/main">
              <a:rPr lang="st" altLang="ko-KR" sz="3200">
                <a:solidFill>
                  <a:schemeClr val="tx1">
                    <a:lumMod val="65000"/>
                    <a:lumOff val="35000"/>
                  </a:schemeClr>
                </a:solidFill>
              </a:rPr>
              <a:t>Sebete se bakoang ke ho lumela ho Molimo se ka hlōla tšabo leha e le efe.</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200"/>
              <a:t>Molimo?</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rgbClr val="C00000"/>
                </a:solidFill>
              </a:rPr>
              <a:t>Modimo..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Molimo o fana ka tlholo ho ba mo loanelang.</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Ke’ng seo Dafida a ilego a se dira go Goliata?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sabole</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lerumo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lejoe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thebe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rgbClr val="FF0000"/>
                </a:solidFill>
              </a:rPr>
              <a:t>③ </a:t>
            </a:r>
            <a:r xmlns:a="http://schemas.openxmlformats.org/drawingml/2006/main">
              <a:rPr lang="st" altLang="ko-KR" sz="2800">
                <a:solidFill>
                  <a:srgbClr val="FF0000"/>
                </a:solidFill>
              </a:rPr>
              <a:t>lejoe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Davida a re ho Mofilesta: “O tla ho nna ka sabole le ka lerumo le ka tsenene, empa nna ke tla o futuhela ka lebitso la Jehova wa mabotho, Modimo wa makgotla a Iseraele, ao o a nyefotseng.</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1 Samuele</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700">
                <a:solidFill>
                  <a:schemeClr val="tx1">
                    <a:lumMod val="65000"/>
                    <a:lumOff val="35000"/>
                  </a:schemeClr>
                </a:solidFill>
              </a:rPr>
              <a:t>Molimo o ile a tlisetsa naha eohle ea Egepeta likoluoa tse leshome. Batho ba Egepeta le Faro ba se ba tseba hore na Molimo oa sebele ke mang.</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“Moshe, o tswe Egepeta le Baiseraele bohle ba hao hona jwale.” Faro o ne a se na boikhethelo haese ho ba lokolla.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600">
                <a:solidFill>
                  <a:schemeClr val="tx1">
                    <a:lumMod val="65000"/>
                    <a:lumOff val="35000"/>
                  </a:schemeClr>
                </a:solidFill>
              </a:rPr>
              <a:t>Faro o ne a nahana hore ke eena ea matla ka ho fetisisa ka ho hlokomoloha Molimo.</a:t>
            </a:r>
            <a:r xmlns:a="http://schemas.openxmlformats.org/drawingml/2006/main">
              <a:rPr lang="st"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st" altLang="ko-KR" sz="3600">
                <a:solidFill>
                  <a:schemeClr val="tx1">
                    <a:lumMod val="65000"/>
                    <a:lumOff val="35000"/>
                  </a:schemeClr>
                </a:solidFill>
              </a:rPr>
              <a:t>Kahoo, o ile a tlameha ho ba tlas’a likoluoa tse khōlō.</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t" altLang="ko-KR" sz="3600">
                <a:solidFill>
                  <a:schemeClr val="tx1">
                    <a:lumMod val="65000"/>
                    <a:lumOff val="35000"/>
                  </a:schemeClr>
                </a:solidFill>
              </a:rPr>
              <a:t>Re tlameha ho lumela hore Molimo ke Ea Matla 'Ohle eseng rona.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st" altLang="ko-KR" sz="3600">
                <a:solidFill>
                  <a:schemeClr val="tx1">
                    <a:lumMod val="65000"/>
                    <a:lumOff val="35000"/>
                  </a:schemeClr>
                </a:solidFill>
              </a:rPr>
              <a:t>Eitse ha Jehova a bona hoba o tla tadima, Modimo wa mmitsa</a:t>
            </a:r>
          </a:p>
          <a:p>
            <a:r xmlns:a="http://schemas.openxmlformats.org/drawingml/2006/main">
              <a:rPr lang="st" altLang="ko-KR" sz="3600">
                <a:solidFill>
                  <a:schemeClr val="tx1">
                    <a:lumMod val="65000"/>
                    <a:lumOff val="35000"/>
                  </a:schemeClr>
                </a:solidFill>
              </a:rPr>
              <a:t>ho tsoa ka har'a sehlahla,</a:t>
            </a:r>
          </a:p>
          <a:p>
            <a:r xmlns:a="http://schemas.openxmlformats.org/drawingml/2006/main">
              <a:rPr lang="st" altLang="ko-KR" sz="3600">
                <a:solidFill>
                  <a:schemeClr val="tx1">
                    <a:lumMod val="65000"/>
                    <a:lumOff val="35000"/>
                  </a:schemeClr>
                </a:solidFill>
              </a:rPr>
              <a:t>"Moshe! Moshe!" Moshe a re: Ke nna enwa.</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st" altLang="ko-KR" sz="2800">
                <a:solidFill>
                  <a:schemeClr val="tx1">
                    <a:lumMod val="65000"/>
                    <a:lumOff val="35000"/>
                  </a:schemeClr>
                </a:solidFill>
              </a:rPr>
              <a:t>Exoda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200"/>
              <a:t>Molimo?</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rgbClr val="C00000"/>
                </a:solidFill>
              </a:rPr>
              <a:t>Modimo..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Molimo o fapane le melimo ea litšoantšo kapa melimo e meng ea bohata.</a:t>
            </a:r>
          </a:p>
          <a:p>
            <a:r xmlns:a="http://schemas.openxmlformats.org/drawingml/2006/main">
              <a:rPr lang="st" altLang="ko-KR" sz="3600">
                <a:solidFill>
                  <a:schemeClr val="tx1">
                    <a:lumMod val="65000"/>
                    <a:lumOff val="35000"/>
                  </a:schemeClr>
                </a:solidFill>
              </a:rPr>
              <a:t>Molimo oa phela 'me o sebetsa ka matla a hae a maholo.</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Molimo o ile a lihela likoluoa tse kae Egepeta?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tse hlano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tse supileng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leshome le metso e 'meli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leshome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rgbClr val="FF0000"/>
                </a:solidFill>
              </a:rPr>
              <a:t>④ </a:t>
            </a:r>
            <a:r xmlns:a="http://schemas.openxmlformats.org/drawingml/2006/main">
              <a:rPr lang="st" altLang="ko-KR" sz="2800">
                <a:solidFill>
                  <a:srgbClr val="FF0000"/>
                </a:solidFill>
              </a:rPr>
              <a:t>leshome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st" altLang="ko-KR" sz="3600">
                <a:solidFill>
                  <a:schemeClr val="tx1">
                    <a:lumMod val="65000"/>
                    <a:lumOff val="35000"/>
                  </a:schemeClr>
                </a:solidFill>
              </a:rPr>
              <a:t>Mme Baegepeta ba tla tseba hoba ke nna Jehova, ha ke otlollela letsoho la ka hodima Egepeta, ke ntsha bana ba Iseraele ho yona.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Exoda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b="1">
                <a:solidFill>
                  <a:schemeClr val="tx1">
                    <a:lumMod val="50000"/>
                    <a:lumOff val="50000"/>
                  </a:schemeClr>
                </a:solidFill>
              </a:rPr>
              <a:t>NO. 18</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Lentswe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400"/>
              <a:t>Pilara ya Leru</a:t>
            </a:r>
          </a:p>
          <a:p>
            <a:pPr xmlns:a="http://schemas.openxmlformats.org/drawingml/2006/main" algn="ctr"/>
            <a:r xmlns:a="http://schemas.openxmlformats.org/drawingml/2006/main">
              <a:rPr lang="st" altLang="ko-KR" sz="4400"/>
              <a:t>le Topallo ya Mollo</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Motšehare Jehova o ne a ba etella pele ka topallo ea leru ho ba tataisa tseleng ea bona le bosiu ka topallo ea mollo ho ba khantša, e le hore ba ka tsamaea motšehare kapa bosiu.</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Exoda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Baiseraele ba ile ba lula Egepeta ka lilemo tse 430. Ba tloha Egepeta ho kgutlela lefatsheng la tshepiso - Kanana - qetellong ya lemo tse 430.</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"Re ka fumana tsela e nepahetseng joang?", "Ho thoe'ng haeba re kopana le batho ba babe tseleng?" Ba ne ba tshwenyehile haholo.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Ka nako eo, Molimo o ile a ba bontša bopaki ba hore oa ba tataisa. E ne e le topallo ya leru.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Bosiu, e ne e fetoha topallo ea mollo. Ka tsela ejwalo Modimo A ba tataisa bosiu le motsheare.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400">
                <a:solidFill>
                  <a:schemeClr val="tx1">
                    <a:lumMod val="65000"/>
                    <a:lumOff val="35000"/>
                  </a:schemeClr>
                </a:solidFill>
              </a:rPr>
              <a:t>“Ha re tšabe, hobane Molimo o na le rōna!” Baiseraele ba ne ba leboha Molimo ka ho ba tataisa ka topallo ea leru le topallo ea mollo.</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st" altLang="ko-KR" sz="2800">
                <a:solidFill>
                  <a:schemeClr val="tx1">
                    <a:lumMod val="65000"/>
                    <a:lumOff val="35000"/>
                  </a:schemeClr>
                </a:solidFill>
              </a:rPr>
              <a:t>Ka letsatsi le leng, ha Moshe a bona Moegepeta a otla Moiseraele, o ile a halefa, a ema le batho ba habo ’me a bolaea Moegepeta eo.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Tsa kajeno</a:t>
            </a:r>
            <a:r xmlns:a="http://schemas.openxmlformats.org/drawingml/2006/main">
              <a:rPr lang="st" altLang="en-US" sz="4000">
                <a:solidFill>
                  <a:srgbClr val="FF0000"/>
                </a:solidFill>
              </a:rPr>
              <a:t> </a:t>
            </a:r>
            <a:r xmlns:a="http://schemas.openxmlformats.org/drawingml/2006/main">
              <a:rPr lang="st" altLang="ko-KR" sz="4000">
                <a:solidFill>
                  <a:srgbClr val="FF0000"/>
                </a:solidFill>
              </a:rPr>
              <a:t>thuto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600">
                <a:solidFill>
                  <a:schemeClr val="tx1">
                    <a:lumMod val="65000"/>
                    <a:lumOff val="35000"/>
                  </a:schemeClr>
                </a:solidFill>
              </a:rPr>
              <a:t>Ha Baiseraele ba bangata ba ne ba tšela lehoatata le kotsi, Molimo o ile a ba bontša bopaki ba hore o ne a ba tataisa le ho ba sireletsa ka topallo ea leru le topallo ea mollo.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t" altLang="ko-KR" sz="3600">
                <a:solidFill>
                  <a:schemeClr val="tx1">
                    <a:lumMod val="65000"/>
                    <a:lumOff val="35000"/>
                  </a:schemeClr>
                </a:solidFill>
              </a:rPr>
              <a:t>Jwale, Modimo o na le nna, mme o ntshireletse. A re leboheng Modimo.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200"/>
              <a:t>Molimo?</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rgbClr val="C00000"/>
                </a:solidFill>
              </a:rPr>
              <a:t>Modimo..</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Modimo o na le rona ka mehla.</a:t>
            </a:r>
          </a:p>
          <a:p>
            <a:r xmlns:a="http://schemas.openxmlformats.org/drawingml/2006/main">
              <a:rPr lang="st" altLang="ko-KR" sz="3600">
                <a:solidFill>
                  <a:schemeClr val="tx1">
                    <a:lumMod val="65000"/>
                    <a:lumOff val="35000"/>
                  </a:schemeClr>
                </a:solidFill>
              </a:rPr>
              <a:t>Mme o re sireletsa bosiu le motsheare.</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Ha Baiseraele ba tloha Egepeta, Molimo o ile a ba tataisa ka eng?</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topallo ea leru le topallo ea mollo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nonyana le litlhapi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letsatsi le khoeli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ntja le katse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rgbClr val="FF0000"/>
                </a:solidFill>
              </a:rPr>
              <a:t>① </a:t>
            </a:r>
            <a:r xmlns:a="http://schemas.openxmlformats.org/drawingml/2006/main">
              <a:rPr lang="st" altLang="ko-KR" sz="2800">
                <a:solidFill>
                  <a:srgbClr val="FF0000"/>
                </a:solidFill>
              </a:rPr>
              <a:t>topallo ea leru le topallo ea mollo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Motšehare Jehova o ne a ba etella pele ka topallo ea leru ho ba tataisa tseleng ea bona le bosiu ka topallo ea mollo ho ba khantša, e le hore ba ka tsamaea motšehare kapa bosiu.</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Exoda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b="1">
                <a:solidFill>
                  <a:schemeClr val="tx1">
                    <a:lumMod val="50000"/>
                    <a:lumOff val="50000"/>
                  </a:schemeClr>
                </a:solidFill>
              </a:rPr>
              <a:t>No. 19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400"/>
              <a:t>Baiseraele ba tšela leoatle le arohaneng mobung o omileng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Eaba Moshe o otlollela letsoho la hae holim’a leoatle, ’me bosiung boo bohle Jehova a sutumelletsa leoatle ka moea o matla oa bochabela o matla ’me a le fetola mobu o omileng. Metsi a arohana,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Exoda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14:</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Moshe le Baiseraele ba ile ba kopana le Lewatle le Lefubedu tseleng e yang Kanana.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Moegepeta o ile a leleka Baiseraele hore a ba tshware hape.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Joale, ho ile ha etsahala ntho e babatsehang! Molimo o ile a lumella Leoatle le Lefubelu hore le arohane ’me Baiseraele ba tšele mobung o omileng.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Masole a Baegepeta a ile a ba lelekisa, empa leoatle le ile la khutlela morao hape, masole ’ohle a Baegepeta a ne a tletse leoatleng. Ha ho le ea mong oa bona ea ileng a pholoha.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st" altLang="ko-KR" sz="2800">
                <a:solidFill>
                  <a:schemeClr val="tx1">
                    <a:lumMod val="65000"/>
                    <a:lumOff val="35000"/>
                  </a:schemeClr>
                </a:solidFill>
              </a:rPr>
              <a:t>Eitse ha Faro a utlwa hoo, Moshe a mo tshaba, mme a baleha Ntlong ya borena ya Egepeta, a ya dula lehwatateng la Midiane.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Re leboha Molimo ka ho re pholosa! Baiseraele bohle ba ile ba bina lipina tsa thabo ka thabo e khōlō.</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600">
                <a:solidFill>
                  <a:schemeClr val="tx1">
                    <a:lumMod val="65000"/>
                    <a:lumOff val="35000"/>
                  </a:schemeClr>
                </a:solidFill>
              </a:rPr>
              <a:t>Molimo o ile a pholosa Baiseraele boemong ba bona ba tsieleho.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t" altLang="ko-KR" sz="3600">
                <a:solidFill>
                  <a:schemeClr val="tx1">
                    <a:lumMod val="65000"/>
                    <a:lumOff val="35000"/>
                  </a:schemeClr>
                </a:solidFill>
              </a:rPr>
              <a:t>Ke ne ke boetse ke le boemong ba ho shoa ka lebaka la sebe, empa Molimo o ile a romela Jesu ho tla mpholosa!</a:t>
            </a:r>
          </a:p>
          <a:p>
            <a:pPr xmlns:a="http://schemas.openxmlformats.org/drawingml/2006/main" algn="ctr"/>
            <a:r xmlns:a="http://schemas.openxmlformats.org/drawingml/2006/main">
              <a:rPr lang="st" altLang="ko-KR" sz="3600">
                <a:solidFill>
                  <a:schemeClr val="tx1">
                    <a:lumMod val="65000"/>
                    <a:lumOff val="35000"/>
                  </a:schemeClr>
                </a:solidFill>
              </a:rPr>
              <a:t>Molimo o mpholositse lefung le sa feleng!</a:t>
            </a:r>
          </a:p>
          <a:p>
            <a:pPr xmlns:a="http://schemas.openxmlformats.org/drawingml/2006/main" algn="ctr"/>
            <a:r xmlns:a="http://schemas.openxmlformats.org/drawingml/2006/main">
              <a:rPr lang="st" altLang="ko-KR" sz="3600">
                <a:solidFill>
                  <a:schemeClr val="tx1">
                    <a:lumMod val="65000"/>
                    <a:lumOff val="35000"/>
                  </a:schemeClr>
                </a:solidFill>
              </a:rPr>
              <a:t>Oho, Ntate Molimo, kea u leboha haholo!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200"/>
              <a:t>Molimo o teng?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rgbClr val="C00000"/>
                </a:solidFill>
              </a:rPr>
              <a:t>Modimo.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Molimo ke Mopholosi oa rōna ea pholosang batho ba hae ka tsela e hlollang.</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Baiseraele ba ile ba tšela Leoatle le Lefubelu joang?</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Molimo o ile a ba romela sekepe se seholo.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Molimo o ile a ba lumella ho tsamaea holim’a metsi a leoatle.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Molimo o ile a arola Leoatle le Lefubelu eaba o ba tlohela hore ba tsamaee</a:t>
            </a:r>
          </a:p>
          <a:p>
            <a:r xmlns:a="http://schemas.openxmlformats.org/drawingml/2006/main">
              <a:rPr lang="st" altLang="ko-KR" sz="2800">
                <a:solidFill>
                  <a:schemeClr val="tx1">
                    <a:lumMod val="65000"/>
                    <a:lumOff val="35000"/>
                  </a:schemeClr>
                </a:solidFill>
              </a:rPr>
              <a:t>mobu o omileng.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Molimo a li tlohella hore li fofa holim'a leoatle.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rgbClr val="FF0000"/>
                </a:solidFill>
              </a:rPr>
              <a:t>③ </a:t>
            </a:r>
            <a:r xmlns:a="http://schemas.openxmlformats.org/drawingml/2006/main">
              <a:rPr lang="st" altLang="ko-KR" sz="2800">
                <a:solidFill>
                  <a:srgbClr val="FF0000"/>
                </a:solidFill>
              </a:rPr>
              <a:t>Molimo o ile a arola Leoatle le Lefubelu eaba o ba tlohela hore ba tsamaee</a:t>
            </a:r>
          </a:p>
          <a:p>
            <a:r xmlns:a="http://schemas.openxmlformats.org/drawingml/2006/main">
              <a:rPr lang="st" altLang="ko-KR" sz="2800">
                <a:solidFill>
                  <a:srgbClr val="FF0000"/>
                </a:solidFill>
              </a:rPr>
              <a:t>mobu o omileng.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Eaba Moshe o otlollela letsoho la hae holim’a leoatle, ’me bosiung boo bohle Jehova a sutumelletsa leoatle ka moea o matla oa bochabela o matla ’me a le fetola mobu o omileng. Metsi a arohana,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Exoda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14:</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b="1">
                <a:solidFill>
                  <a:schemeClr val="tx1">
                    <a:lumMod val="50000"/>
                    <a:lumOff val="50000"/>
                  </a:schemeClr>
                </a:solidFill>
              </a:rPr>
              <a:t>No. 20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600"/>
              <a:t>Molimo Ea Khaotsang Nama</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bg1">
                    <a:lumMod val="50000"/>
                  </a:schemeClr>
                </a:solidFill>
              </a:rPr>
              <a:t>“Ke utloile ho korotla ha bara ba Iseraele, u re ho bona: ‘Mantsiboea le tla ja nama, ’me hoseng le tla khora bohobe, ’me le tla tseba hore ke ’na Jehova Molimo oa lōna.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Exoda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Baisiraele ba be ba se na dijo lešokeng. Eaba ba korotlela Moshe le Molimo.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Yaba Jehova o re ho Moshe. “Ke tla u theolela lijo tse tsoang leholimong.”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Hoseng, maqeba a masesaane a kang serame a ile a hlaha fatše lehoatateng.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st" altLang="ko-KR" sz="2800">
                <a:solidFill>
                  <a:schemeClr val="tx1">
                    <a:lumMod val="65000"/>
                    <a:lumOff val="35000"/>
                  </a:schemeClr>
                </a:solidFill>
              </a:rPr>
              <a:t>Moshe a phela lilemo tse 40 e le molisana, ’me qetellong a ba lilemo tse mashome a robeli.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Mantsiboea likoekoe tsa ba oela holimo, tsa oela fatše, tsa koahela liahelo. Ba di bokella, ba di pheha, ba di ja. Ha baa ka ba bolaoa ke tlala esita le lefeelleng.</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600">
                <a:solidFill>
                  <a:schemeClr val="tx1">
                    <a:lumMod val="65000"/>
                    <a:lumOff val="35000"/>
                  </a:schemeClr>
                </a:solidFill>
              </a:rPr>
              <a:t>“Kea leboha, Molimo!” Moshe le Baiseraele ba ile ba hlolloa ke matla ’ohle a Molimo.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600">
                <a:solidFill>
                  <a:schemeClr val="tx1">
                    <a:lumMod val="65000"/>
                    <a:lumOff val="35000"/>
                  </a:schemeClr>
                </a:solidFill>
              </a:rPr>
              <a:t>Molimo o ile a fa batho ba hae lijo tsa letsatsi le letsatsi ka tsela e hlollang le ka matla a hae a maholohali lehoatateng moo ba neng ba sa fumane letho.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t" altLang="ko-KR" sz="3600">
                <a:solidFill>
                  <a:schemeClr val="tx1">
                    <a:lumMod val="65000"/>
                    <a:lumOff val="35000"/>
                  </a:schemeClr>
                </a:solidFill>
              </a:rPr>
              <a:t>Re lumela hore Molimo o tla re fa lintho tseo re li hlokang ka tsela ea hae e babatsehang ka botšepehi.</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200"/>
              <a:t>Molimo o teng?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rgbClr val="C00000"/>
                </a:solidFill>
              </a:rPr>
              <a:t>Modimo..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Ke Molimo ea babatsehang ea tsebang litlhoko tsa rōna esale pele ’me o li fa tsela ea Hae e hlollang.</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Ke’ng seo Modimo a ilego a se nea batho ba Gagwe bao ba bego ba bolawa ke tlala?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Manna le Quail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Bohobe le Lebese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Nama le Metsi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Raese le Sopho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rgbClr val="FF0000"/>
                </a:solidFill>
              </a:rPr>
              <a:t>① </a:t>
            </a:r>
            <a:r xmlns:a="http://schemas.openxmlformats.org/drawingml/2006/main">
              <a:rPr lang="st" altLang="ko-KR" sz="2800">
                <a:solidFill>
                  <a:srgbClr val="FF0000"/>
                </a:solidFill>
              </a:rPr>
              <a:t>Manna le Quail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bg1">
                    <a:lumMod val="50000"/>
                  </a:schemeClr>
                </a:solidFill>
              </a:rPr>
              <a:t>“Ke utloile ho korotla ha bara ba Iseraele, u re ho bona: ‘Mantsiboea le tla ja nama, ’me hoseng le tla khora bohobe, ’me le tla tseba hore ke ’na Jehova Molimo oa lōna.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Exoda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st" altLang="ko-KR" b="1">
                <a:solidFill>
                  <a:schemeClr val="tx1">
                    <a:lumMod val="50000"/>
                    <a:lumOff val="50000"/>
                  </a:schemeClr>
                </a:solidFill>
              </a:rPr>
              <a:t>Che.</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21 Lentswe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st" altLang="ko-KR" sz="4000"/>
              <a:t>Melao e Leshome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st" altLang="ko-KR" sz="3600">
                <a:solidFill>
                  <a:schemeClr val="tx1">
                    <a:lumMod val="65000"/>
                    <a:lumOff val="35000"/>
                  </a:schemeClr>
                </a:solidFill>
              </a:rPr>
              <a:t>Moshe a hlola moo le Jehova matsatsi a mashome a mane le masiu a mashome a mane a sa je</a:t>
            </a:r>
          </a:p>
          <a:p>
            <a:r xmlns:a="http://schemas.openxmlformats.org/drawingml/2006/main">
              <a:rPr lang="st" altLang="ko-KR" sz="3600">
                <a:solidFill>
                  <a:schemeClr val="tx1">
                    <a:lumMod val="65000"/>
                    <a:lumOff val="35000"/>
                  </a:schemeClr>
                </a:solidFill>
              </a:rPr>
              <a:t>bohobe kapa metsi a nooang. Mme a ngola hodima matlapa mantswe a selekane, e leng Melao e Leshome.</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t" altLang="ko-KR" sz="2800">
                <a:solidFill>
                  <a:schemeClr val="tx1">
                    <a:lumMod val="65000"/>
                    <a:lumOff val="35000"/>
                  </a:schemeClr>
                </a:solidFill>
              </a:rPr>
              <a:t>Exoda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st" altLang="ko-KR" sz="2800">
                <a:solidFill>
                  <a:schemeClr val="tx1">
                    <a:lumMod val="65000"/>
                    <a:lumOff val="35000"/>
                  </a:schemeClr>
                </a:solidFill>
              </a:rPr>
              <a:t>Batho ba Iseraele ba fihla Thabeng ea Horebe (Thaba ea Sinai). Khanya ea Jehova Molimo e ne e tletse thabeng ea Sinai (Thaba ea Horebe).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st" altLang="ko-KR" sz="2800">
                <a:solidFill>
                  <a:schemeClr val="tx1">
                    <a:lumMod val="65000"/>
                    <a:lumOff val="35000"/>
                  </a:schemeClr>
                </a:solidFill>
              </a:rPr>
              <a:t>Modimo a re ho Moshe: “Nyolohela ho nna thabeng.” Moshe a nyolohela thabeng ea Molimo.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st" altLang="ko-KR" sz="2800">
                <a:solidFill>
                  <a:schemeClr val="tx1">
                    <a:lumMod val="65000"/>
                    <a:lumOff val="35000"/>
                  </a:schemeClr>
                </a:solidFill>
              </a:rPr>
              <a:t>Ka tsatsi le leng, Modimo a mmitsa hara sehlahla se tukang mme a re ho yena. “Ke o romela ho Faro ho ya pholosa setjhaba sa ka sa Baiseraele naheng ya Egepeta.”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st" altLang="ko-KR" sz="2800">
                <a:solidFill>
                  <a:schemeClr val="tx1">
                    <a:lumMod val="65000"/>
                    <a:lumOff val="35000"/>
                  </a:schemeClr>
                </a:solidFill>
              </a:rPr>
              <a:t>Morena Modimo a kopana thabeng ya Horebe.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st" altLang="ko-KR" sz="2800">
                <a:solidFill>
                  <a:schemeClr val="tx1">
                    <a:lumMod val="65000"/>
                    <a:lumOff val="35000"/>
                  </a:schemeClr>
                </a:solidFill>
              </a:rPr>
              <a:t>Modimo a nea Moshe matlapa a lejwe. Molimo o ngotse melao le litaelo ho eona hore Baiseraele ba boloke—Melao e Leshome.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st" altLang="ko-KR" sz="2600">
                <a:solidFill>
                  <a:schemeClr val="tx1">
                    <a:lumMod val="65000"/>
                    <a:lumOff val="35000"/>
                  </a:schemeClr>
                </a:solidFill>
              </a:rPr>
              <a:t>“Ke a leboha, Morena, ha o re file melao.”</a:t>
            </a:r>
          </a:p>
          <a:p>
            <a:r xmlns:a="http://schemas.openxmlformats.org/drawingml/2006/main">
              <a:rPr lang="st" altLang="ko-KR" sz="2600">
                <a:solidFill>
                  <a:schemeClr val="tx1">
                    <a:lumMod val="65000"/>
                    <a:lumOff val="35000"/>
                  </a:schemeClr>
                </a:solidFill>
              </a:rPr>
              <a:t>Moshe o ile a nahana, “Ke tla lopolla le ho ruta Melao ena e Leshome ea bohlokoa.”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t" altLang="ko-KR" sz="4000">
                <a:solidFill>
                  <a:srgbClr val="FF0000"/>
                </a:solidFill>
              </a:rPr>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st" altLang="ko-KR" sz="3200">
                <a:solidFill>
                  <a:schemeClr val="tx1">
                    <a:lumMod val="65000"/>
                    <a:lumOff val="35000"/>
                  </a:schemeClr>
                </a:solidFill>
              </a:rPr>
              <a:t>Melao e Leshome ke melao ea bohlokoa eo Molimo a faneng ka eona bakeng sa bophelo ba rona.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t" altLang="ko-KR" sz="3200">
                <a:solidFill>
                  <a:schemeClr val="tx1">
                    <a:lumMod val="65000"/>
                    <a:lumOff val="35000"/>
                  </a:schemeClr>
                </a:solidFill>
              </a:rPr>
              <a:t>Ha re mamela melao ea Molimo, Molimo o tla thabela bophelo ba rōna.</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st" altLang="ko-KR" sz="3200"/>
              <a:t>Molimo?</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t" altLang="ko-KR" sz="3600">
                <a:solidFill>
                  <a:srgbClr val="C00000"/>
                </a:solidFill>
              </a:rPr>
              <a:t>Modimo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st" altLang="ko-KR" sz="3600">
                <a:solidFill>
                  <a:schemeClr val="tx1">
                    <a:lumMod val="65000"/>
                    <a:lumOff val="35000"/>
                  </a:schemeClr>
                </a:solidFill>
              </a:rPr>
              <a:t>Molimo o re file melao le Melao e Leshome.</a:t>
            </a:r>
          </a:p>
          <a:p>
            <a:endParaRPr lang="en-US" altLang="ko-KR" sz="3600">
              <a:solidFill>
                <a:schemeClr val="tx1">
                  <a:lumMod val="65000"/>
                  <a:lumOff val="35000"/>
                </a:schemeClr>
              </a:solidFill>
            </a:endParaRPr>
          </a:p>
          <a:p>
            <a:r xmlns:a="http://schemas.openxmlformats.org/drawingml/2006/main">
              <a:rPr lang="st" altLang="ko-KR" sz="3600">
                <a:solidFill>
                  <a:schemeClr val="tx1">
                    <a:lumMod val="65000"/>
                    <a:lumOff val="35000"/>
                  </a:schemeClr>
                </a:solidFill>
              </a:rPr>
              <a:t>Molimo o itsebahalitse ho rona ka melao le litaelo tsena.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t" altLang="ko-KR" sz="4000">
                <a:solidFill>
                  <a:srgbClr val="FF0000"/>
                </a:solidFill>
              </a:rPr>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st" altLang="ko-KR" sz="3200">
                <a:solidFill>
                  <a:schemeClr val="tx1">
                    <a:lumMod val="65000"/>
                    <a:lumOff val="35000"/>
                  </a:schemeClr>
                </a:solidFill>
              </a:rPr>
              <a:t>Molimo o ngotse Melao e Leshome hokae?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Letlapa la Wood</a:t>
            </a:r>
            <a:r xmlns:a="http://schemas.openxmlformats.org/drawingml/2006/main">
              <a:rPr lang="st"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Seretse</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letlapa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Pampiri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Letlapa la majoe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st" altLang="en-US" sz="2800">
                <a:solidFill>
                  <a:srgbClr val="FF0000"/>
                </a:solidFill>
              </a:rPr>
              <a:t>④ </a:t>
            </a:r>
            <a:r xmlns:a="http://schemas.openxmlformats.org/drawingml/2006/main">
              <a:rPr lang="st" altLang="ko-KR" sz="2800">
                <a:solidFill>
                  <a:srgbClr val="FF0000"/>
                </a:solidFill>
              </a:rPr>
              <a:t>Letlapa la majoe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st" altLang="ko-KR" sz="3600">
                <a:solidFill>
                  <a:schemeClr val="tx1">
                    <a:lumMod val="65000"/>
                    <a:lumOff val="35000"/>
                  </a:schemeClr>
                </a:solidFill>
              </a:rPr>
              <a:t>Moshe a hlola moo le Jehova matsatsi a mashome a mane le masiu a mashome a mane a sa je</a:t>
            </a:r>
          </a:p>
          <a:p>
            <a:r xmlns:a="http://schemas.openxmlformats.org/drawingml/2006/main">
              <a:rPr lang="st" altLang="ko-KR" sz="3600">
                <a:solidFill>
                  <a:schemeClr val="tx1">
                    <a:lumMod val="65000"/>
                    <a:lumOff val="35000"/>
                  </a:schemeClr>
                </a:solidFill>
              </a:rPr>
              <a:t>bohobe kapa metsi a nooang. Mme a ngola hodima matlapa mantswe a selekane, e leng Melao e Leshome.</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t" altLang="ko-KR" sz="2800">
                <a:solidFill>
                  <a:schemeClr val="tx1">
                    <a:lumMod val="65000"/>
                    <a:lumOff val="35000"/>
                  </a:schemeClr>
                </a:solidFill>
              </a:rPr>
              <a:t>Exoda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b="1">
                <a:solidFill>
                  <a:schemeClr val="tx1">
                    <a:lumMod val="50000"/>
                    <a:lumOff val="50000"/>
                  </a:schemeClr>
                </a:solidFill>
              </a:rPr>
              <a:t>No. 22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400"/>
              <a:t>Namane ea Khauta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bg1">
                    <a:lumMod val="50000"/>
                  </a:schemeClr>
                </a:solidFill>
              </a:rPr>
              <a:t>A nka seo ba mo nehileng sona ’me a se etsa setšoantšo se entsoeng ka sebōpeho</a:t>
            </a:r>
          </a:p>
          <a:p>
            <a:r xmlns:a="http://schemas.openxmlformats.org/drawingml/2006/main">
              <a:rPr lang="st" altLang="ko-KR" sz="3600">
                <a:solidFill>
                  <a:schemeClr val="bg1">
                    <a:lumMod val="50000"/>
                  </a:schemeClr>
                </a:solidFill>
              </a:rPr>
              <a:t>ya namane, ho e bopa ka sesebedisoa. Yaba ba re: “Ena ke medimo ya hao, wena Iseraele, e o ntshitseng Egepeta.</a:t>
            </a:r>
          </a:p>
          <a:p>
            <a:r xmlns:a="http://schemas.openxmlformats.org/drawingml/2006/main">
              <a:rPr lang="st"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Exoda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Ha Moshe a sa theohe Thabeng nako e telele hakaalo, ba ile ba ikutloa ba sa phutholoha. “Re hloka modimo wa rona ho re etella pele ho ena le Moshe.”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st" altLang="ko-KR" sz="2600">
                <a:solidFill>
                  <a:schemeClr val="tx1">
                    <a:lumMod val="65000"/>
                    <a:lumOff val="35000"/>
                  </a:schemeClr>
                </a:solidFill>
              </a:rPr>
              <a:t>Moshe o ile a khutlela Egepeta ho ea pholosa batho ba habo Baiseraele ba tšoereng lere leo Molimo a neng a mo file lona.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Kahoo, ba etsa namane ea khauta ’me ba e rapela e le molimo oa bona ea ba etellang pele.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Moshe ea neng a theoha ka Melao e Leshome o ile a halefa haholo.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Modimo a ba halefela ka bohale. “Ke tla ba felisa. Joale ke tla u etsa sechaba se seholo.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600">
                <a:solidFill>
                  <a:schemeClr val="tx1">
                    <a:lumMod val="65000"/>
                    <a:lumOff val="35000"/>
                  </a:schemeClr>
                </a:solidFill>
              </a:rPr>
              <a:t>Empa, Moshe o ile a rapela Molimo hore a ba tšoarele ka botebo. Molimo o ile a utloa thapelo ea Moshe eaba oa ba tšoarela.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Tsa kajeno</a:t>
            </a:r>
            <a:r xmlns:a="http://schemas.openxmlformats.org/drawingml/2006/main">
              <a:rPr lang="st" altLang="en-US" sz="4000">
                <a:solidFill>
                  <a:srgbClr val="FF0000"/>
                </a:solidFill>
              </a:rPr>
              <a:t> </a:t>
            </a:r>
            <a:r xmlns:a="http://schemas.openxmlformats.org/drawingml/2006/main">
              <a:rPr lang="st" altLang="ko-KR" sz="4000">
                <a:solidFill>
                  <a:srgbClr val="FF0000"/>
                </a:solidFill>
              </a:rPr>
              <a:t>Thuto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600">
                <a:solidFill>
                  <a:schemeClr val="tx1">
                    <a:lumMod val="65000"/>
                    <a:lumOff val="35000"/>
                  </a:schemeClr>
                </a:solidFill>
              </a:rPr>
              <a:t>Seo Molimo a se hloileng ka ho fetisisa ke ho khumamela melimo e meng ho fapana le Eena.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t" altLang="ko-KR" sz="3600">
                <a:solidFill>
                  <a:schemeClr val="tx1">
                    <a:lumMod val="65000"/>
                    <a:lumOff val="35000"/>
                  </a:schemeClr>
                </a:solidFill>
              </a:rPr>
              <a:t>U se ke ua iketsetsa setšoantšo sa setšoantšo leha e le sefe ka theko leha e le efe.</a:t>
            </a:r>
          </a:p>
          <a:p>
            <a:pPr xmlns:a="http://schemas.openxmlformats.org/drawingml/2006/main" algn="ctr"/>
            <a:r xmlns:a="http://schemas.openxmlformats.org/drawingml/2006/main">
              <a:rPr lang="st" altLang="ko-KR" sz="3600">
                <a:solidFill>
                  <a:schemeClr val="tx1">
                    <a:lumMod val="65000"/>
                    <a:lumOff val="35000"/>
                  </a:schemeClr>
                </a:solidFill>
              </a:rPr>
              <a:t>Ho sa tsotellehe hore na ho etsahala'ng, u se ke ua li inamela 'me ua li khumamela.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200">
                <a:solidFill>
                  <a:srgbClr val="FF0000"/>
                </a:solidFill>
              </a:rPr>
              <a:t>Molimo?</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rgbClr val="C00000"/>
                </a:solidFill>
              </a:rPr>
              <a:t>Modimo…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Molimo o hloile borapeli ba litšoantšo haholo ho fapana le Eena.</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Baiseraele ba ile ba etsa setšoantšo sefe bakeng sa ho etsa libe?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Khauta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Ntsu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Namane ea Khauta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Namane ea Silevera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Silevera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Ntsu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rgbClr val="FF0000"/>
                </a:solidFill>
              </a:rPr>
              <a:t>② </a:t>
            </a:r>
            <a:r xmlns:a="http://schemas.openxmlformats.org/drawingml/2006/main">
              <a:rPr lang="st" altLang="ko-KR" sz="2800">
                <a:solidFill>
                  <a:srgbClr val="FF0000"/>
                </a:solidFill>
              </a:rPr>
              <a:t>Namane ea Khauta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bg1">
                    <a:lumMod val="50000"/>
                  </a:schemeClr>
                </a:solidFill>
              </a:rPr>
              <a:t>A nka seo ba mo nehileng sona ’me a se etsa setšoantšo se entsoeng ka sebōpeho</a:t>
            </a:r>
          </a:p>
          <a:p>
            <a:r xmlns:a="http://schemas.openxmlformats.org/drawingml/2006/main">
              <a:rPr lang="st" altLang="ko-KR" sz="3600">
                <a:solidFill>
                  <a:schemeClr val="bg1">
                    <a:lumMod val="50000"/>
                  </a:schemeClr>
                </a:solidFill>
              </a:rPr>
              <a:t>ya namane, ho e bopa ka sesebedisoa. Yaba ba re: “Ena ke medimo ya hao, wena Iseraele, e o ntshitseng Egepeta.</a:t>
            </a:r>
          </a:p>
          <a:p>
            <a:r xmlns:a="http://schemas.openxmlformats.org/drawingml/2006/main">
              <a:rPr lang="st"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Exoda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b="1">
                <a:solidFill>
                  <a:schemeClr val="tx1">
                    <a:lumMod val="50000"/>
                    <a:lumOff val="50000"/>
                  </a:schemeClr>
                </a:solidFill>
              </a:rPr>
              <a:t>No. 23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400"/>
              <a:t>Ntlo ya Modimo (Tabernacle) Lehwatateng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bg1">
                    <a:lumMod val="50000"/>
                  </a:schemeClr>
                </a:solidFill>
              </a:rPr>
              <a:t>Ka letsatsi leo tabernakele, + tente ea bopaki, + e neng e hlongoa ka lona, leru la e koahela. Ho tloha ka shoalane ho fihlela hoseng leru le ka holim’a tabernakele le ne le shebahala joaloka mollo.</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Lipalo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t" altLang="ko-KR" sz="4000">
                <a:solidFill>
                  <a:srgbClr val="FF0000"/>
                </a:solidFill>
              </a:rPr>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st" altLang="ko-KR" sz="3200">
                <a:solidFill>
                  <a:schemeClr val="tx1">
                    <a:lumMod val="65000"/>
                    <a:lumOff val="35000"/>
                  </a:schemeClr>
                </a:solidFill>
              </a:rPr>
              <a:t>Molimo o ile a bitsa Moshe hore e be moeta-pele oa Baiseraele ha a le lilemo li 80.</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t" altLang="ko-KR" sz="3200">
                <a:solidFill>
                  <a:schemeClr val="tx1">
                    <a:lumMod val="65000"/>
                    <a:lumOff val="35000"/>
                  </a:schemeClr>
                </a:solidFill>
              </a:rPr>
              <a:t>Leano la Modimo le fapane le la rona, empa leano la Hae le dula le phethahetse.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t" altLang="ko-KR" sz="3200">
                <a:solidFill>
                  <a:schemeClr val="tx1">
                    <a:lumMod val="65000"/>
                    <a:lumOff val="35000"/>
                  </a:schemeClr>
                </a:solidFill>
              </a:rPr>
              <a:t>Re tlameha ho lumela hore leano la Molimo le phethahetse ’me re tlameha ho itšetleha ka eena.</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Molimo o ile a re ho Moshe a etse Tabernakele—Ntlo ea Molimo.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Molimo o ile a bolela ntho e 'ngoe le e 'ngoe ka Tabernakele - sebōpeho sa eona le lintho tsohle tse lokelang ho lokisoa bakeng sa eona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Mme Modimo o ba tsebisitse mokgwa wa ho sebedisa sehloho se seng le se seng ha ba rapela Modimo Tabernakeleng.</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Moshe le Baiseraele ba etsa tabernakele, e leng Ntlo ya Modimo, ho ya ka taelo ya Modimo.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600">
                <a:solidFill>
                  <a:schemeClr val="tx1">
                    <a:lumMod val="65000"/>
                    <a:lumOff val="35000"/>
                  </a:schemeClr>
                </a:solidFill>
              </a:rPr>
              <a:t>Letsatsing leo tabernakele e hlongoang ka lona, leru le bontšang khanya ea Molimo le ile la e koahela. Tabernakele e ne e le pontšo ea hore Molimo o na le Baiseraele.</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600">
                <a:solidFill>
                  <a:schemeClr val="tx1">
                    <a:lumMod val="65000"/>
                    <a:lumOff val="35000"/>
                  </a:schemeClr>
                </a:solidFill>
              </a:rPr>
              <a:t>Molimo o ile a lumella Baiseraele ho etsa tabernakele—ntlo ea Molimo, ’me a etsa hore ba lule le tabernakele e le setsi sa bona.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t" altLang="ko-KR" sz="3600">
                <a:solidFill>
                  <a:schemeClr val="tx1">
                    <a:lumMod val="65000"/>
                    <a:lumOff val="35000"/>
                  </a:schemeClr>
                </a:solidFill>
              </a:rPr>
              <a:t>Re lokela ho phela le Molimo e le setsi sa likelello tsa rona le bophelo.</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200">
                <a:solidFill>
                  <a:srgbClr val="FF0000"/>
                </a:solidFill>
              </a:rPr>
              <a:t>Molimo?</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rgbClr val="C00000"/>
                </a:solidFill>
              </a:rPr>
              <a:t>Modimo..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Modimo o dula le rona, o tsamaya le rona, o re etella pele, mme o bua le rona.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Molimo o ile a lumella Baiseraele hore ba etse’ng?</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Namane ea Khauta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Melao e Leshome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Palace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Tabernakele-Ntlo ea Molimo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rgbClr val="FF0000"/>
                </a:solidFill>
              </a:rPr>
              <a:t>④ </a:t>
            </a:r>
            <a:r xmlns:a="http://schemas.openxmlformats.org/drawingml/2006/main">
              <a:rPr lang="st" altLang="ko-KR" sz="2800">
                <a:solidFill>
                  <a:srgbClr val="FF0000"/>
                </a:solidFill>
              </a:rPr>
              <a:t>Tabernakele-Ntlo ea Molimo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bg1">
                    <a:lumMod val="50000"/>
                  </a:schemeClr>
                </a:solidFill>
              </a:rPr>
              <a:t>Ka letsatsi leo tabernakele, + tente ea bopaki, + e neng e hlongoa ka lona, leru la e koahela. Ho tloha ka shoalane ho fihlela hoseng leru le ka holim’a tabernakele le ne le shebahala joaloka mollo.</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Lipalo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b="1">
                <a:solidFill>
                  <a:schemeClr val="tx1">
                    <a:lumMod val="50000"/>
                    <a:lumOff val="50000"/>
                  </a:schemeClr>
                </a:solidFill>
              </a:rPr>
              <a:t>No. 24</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The</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lentsoe</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ea</a:t>
            </a:r>
            <a:r xmlns:a="http://schemas.openxmlformats.org/drawingml/2006/main">
              <a:rPr lang="st" altLang="en-US" b="1">
                <a:solidFill>
                  <a:schemeClr val="tx1">
                    <a:lumMod val="50000"/>
                    <a:lumOff val="50000"/>
                  </a:schemeClr>
                </a:solidFill>
              </a:rPr>
              <a:t> </a:t>
            </a:r>
            <a:r xmlns:a="http://schemas.openxmlformats.org/drawingml/2006/main">
              <a:rPr lang="st" altLang="ko-KR" b="1">
                <a:solidFill>
                  <a:schemeClr val="tx1">
                    <a:lumMod val="50000"/>
                    <a:lumOff val="50000"/>
                  </a:schemeClr>
                </a:solidFill>
              </a:rPr>
              <a:t>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400"/>
              <a:t>Jeriko e oeleng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st" altLang="ko-KR" sz="3200"/>
              <a:t>Molimo o teng?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t" altLang="ko-KR" sz="3600">
                <a:solidFill>
                  <a:srgbClr val="C00000"/>
                </a:solidFill>
              </a:rPr>
              <a:t>Modimo..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st" altLang="ko-KR" sz="3600">
                <a:solidFill>
                  <a:schemeClr val="tx1">
                    <a:lumMod val="65000"/>
                    <a:lumOff val="35000"/>
                  </a:schemeClr>
                </a:solidFill>
              </a:rPr>
              <a:t>Molimo o re tsamaisa ka merero ea hae e phethahetseng. Ha ho na liphoso mererong ea Molimo.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Ka lekhetlo la bosupa, ha baprista ba letsa terompeta, Joshua a laela sechaba, a re: Hoeletsang, hobane Jehova o le neile motse.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Joshua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Baiseraele ba ne ba batla ho kena lefatsheng la pallo. Empa Jeriko, eo e neng e le qhobosheane e khōlō, e ile ea ba thiba tsela.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Modimo o itse ho Joshua, eo e neng e le moetapele wa bona, mokgwa wa ho timetsa Jeriko.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Baiseraele ba ile ba pota lerako la Jeriko ka matsatsi a supileng ho ea ka taelo ea Molimo.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Ha ba ntse ba pota lerako ka matsatsi a tšeletseng, letsatsi ka leng ka lekhetlo le le leng, Jeriko ha ea ka ea sisinyeha.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Ka letsatsi la bosupa, ba o pota ka makhetlo a supileng. Ka lekhetlo la bosupa ho potoloha, ba hoeletsa haholo, lerako la heleha.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200">
                <a:solidFill>
                  <a:schemeClr val="tx1">
                    <a:lumMod val="65000"/>
                    <a:lumOff val="35000"/>
                  </a:schemeClr>
                </a:solidFill>
              </a:rPr>
              <a:t>Baiseraele ba ne ba sa kgone go senya Jeriko ka maatla a bone. Empa Modimo o ile a timetsa Jeriko ka matla a Hae bakeng sa bona.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t" altLang="ko-KR" sz="3200">
                <a:solidFill>
                  <a:schemeClr val="tx1">
                    <a:lumMod val="65000"/>
                    <a:lumOff val="35000"/>
                  </a:schemeClr>
                </a:solidFill>
              </a:rPr>
              <a:t>Baiseraele ba hlōtse ka ho mamela Molimo.</a:t>
            </a:r>
          </a:p>
          <a:p>
            <a:pPr xmlns:a="http://schemas.openxmlformats.org/drawingml/2006/main" algn="ctr"/>
            <a:r xmlns:a="http://schemas.openxmlformats.org/drawingml/2006/main">
              <a:rPr lang="st" altLang="ko-KR" sz="3200">
                <a:solidFill>
                  <a:schemeClr val="tx1">
                    <a:lumMod val="65000"/>
                    <a:lumOff val="35000"/>
                  </a:schemeClr>
                </a:solidFill>
              </a:rPr>
              <a:t>A re pheleng bophelo ba rōna ka ho mamela Molimo.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t" altLang="ko-KR" sz="3200">
                <a:solidFill>
                  <a:schemeClr val="tx1">
                    <a:lumMod val="65000"/>
                    <a:lumOff val="35000"/>
                  </a:schemeClr>
                </a:solidFill>
              </a:rPr>
              <a:t>A re leboheng Modimo ka ho re etsa hore re hlole!</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3200"/>
              <a:t>Molimo?</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rgbClr val="C00000"/>
                </a:solidFill>
              </a:rPr>
              <a:t>Modimo..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Modimo o fana ka tlholo bakeng sa batho ba Hae ka Matla a Hae a maholo.</a:t>
            </a:r>
          </a:p>
          <a:p>
            <a:endParaRPr lang="en-US" altLang="ko-KR" sz="3600">
              <a:solidFill>
                <a:schemeClr val="tx1">
                  <a:lumMod val="65000"/>
                  <a:lumOff val="35000"/>
                </a:schemeClr>
              </a:solidFill>
            </a:endParaRPr>
          </a:p>
          <a:p>
            <a:r xmlns:a="http://schemas.openxmlformats.org/drawingml/2006/main">
              <a:rPr lang="st" altLang="ko-KR" sz="3600">
                <a:solidFill>
                  <a:schemeClr val="tx1">
                    <a:lumMod val="65000"/>
                    <a:lumOff val="35000"/>
                  </a:schemeClr>
                </a:solidFill>
              </a:rPr>
              <a:t>Ke Molimo oa Tlholo!</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Molimo o ile a laela Joshua hore a timetse Jeriko?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Lahlela majoe Jeriko ka matsatsi a supileng.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Rapella Jeriko ka matsatsi a supileng.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Binelang Jeriko lipina tsa thoriso ka matsatsi a supileng.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2800">
                <a:solidFill>
                  <a:schemeClr val="tx1">
                    <a:lumMod val="65000"/>
                    <a:lumOff val="35000"/>
                  </a:schemeClr>
                </a:solidFill>
              </a:rPr>
              <a:t>④ Tsamaeang lerako la Jeriko ka matsatsi a supileng le ka</a:t>
            </a:r>
          </a:p>
          <a:p>
            <a:r xmlns:a="http://schemas.openxmlformats.org/drawingml/2006/main">
              <a:rPr lang="st" altLang="ko-KR" sz="2800">
                <a:solidFill>
                  <a:schemeClr val="tx1">
                    <a:lumMod val="65000"/>
                    <a:lumOff val="35000"/>
                  </a:schemeClr>
                </a:solidFill>
              </a:rPr>
              <a:t>letsatsi la ho qetela fana ka mohoo o moholo.</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en-US" sz="2800">
                <a:solidFill>
                  <a:srgbClr val="FF0000"/>
                </a:solidFill>
              </a:rPr>
              <a:t>④ </a:t>
            </a:r>
            <a:r xmlns:a="http://schemas.openxmlformats.org/drawingml/2006/main">
              <a:rPr lang="st" altLang="ko-KR" sz="2800">
                <a:solidFill>
                  <a:srgbClr val="FF0000"/>
                </a:solidFill>
              </a:rPr>
              <a:t>Tsamaeang lerako la Jeriko ka matsatsi a supileng le ka</a:t>
            </a:r>
          </a:p>
          <a:p>
            <a:r xmlns:a="http://schemas.openxmlformats.org/drawingml/2006/main">
              <a:rPr lang="st" altLang="ko-KR" sz="2800">
                <a:solidFill>
                  <a:srgbClr val="FF0000"/>
                </a:solidFill>
              </a:rPr>
              <a:t>letsatsi la ho qetela fana ka mohoo o moholo.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t" altLang="ko-KR" sz="4000">
                <a:solidFill>
                  <a:srgbClr val="FF0000"/>
                </a:solidFill>
              </a:rPr>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t" altLang="ko-KR" sz="3600">
                <a:solidFill>
                  <a:schemeClr val="tx1">
                    <a:lumMod val="65000"/>
                    <a:lumOff val="35000"/>
                  </a:schemeClr>
                </a:solidFill>
              </a:rPr>
              <a:t>Ka lekhetlo la bosupa, ha baprista ba letsa terompeta, Joshua a laela sechaba, a re: Hoeletsang, hobane Jehova o le neile motse.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t" altLang="ko-KR" sz="2800">
                <a:solidFill>
                  <a:schemeClr val="tx1">
                    <a:lumMod val="65000"/>
                    <a:lumOff val="35000"/>
                  </a:schemeClr>
                </a:solidFill>
              </a:rPr>
              <a:t>Joshua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